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62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7" autoAdjust="0"/>
    <p:restoredTop sz="94718" autoAdjust="0"/>
  </p:normalViewPr>
  <p:slideViewPr>
    <p:cSldViewPr snapToObjects="1">
      <p:cViewPr varScale="1">
        <p:scale>
          <a:sx n="74" d="100"/>
          <a:sy n="74" d="100"/>
        </p:scale>
        <p:origin x="-894" y="-90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137" y="1286654"/>
            <a:ext cx="8640209" cy="1440160"/>
          </a:xfrm>
        </p:spPr>
        <p:txBody>
          <a:bodyPr/>
          <a:lstStyle/>
          <a:p>
            <a:pPr lvl="2" algn="ctr" fontAlgn="ctr"/>
            <a:r>
              <a:rPr lang="en-US" altLang="zh-CN" sz="3200" dirty="0"/>
              <a:t>WF on NR spectrum </a:t>
            </a:r>
            <a:r>
              <a:rPr lang="en-US" altLang="zh-CN" sz="3200" dirty="0" smtClean="0"/>
              <a:t>utilization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ZTE, ZTE </a:t>
            </a:r>
            <a:r>
              <a:rPr lang="en-US" altLang="zh-CN" dirty="0" smtClean="0"/>
              <a:t>Microelectronics, </a:t>
            </a:r>
            <a:r>
              <a:rPr lang="en-US" altLang="zh-CN" dirty="0" err="1" smtClean="0"/>
              <a:t>Huawei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="" xmlns:p14="http://schemas.microsoft.com/office/powerpoint/2010/main" val="1367677772"/>
              </p:ext>
            </p:extLst>
          </p:nvPr>
        </p:nvGraphicFramePr>
        <p:xfrm>
          <a:off x="252413" y="314325"/>
          <a:ext cx="8640762" cy="1285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TSG-RAN WG4 Meeting NR Ad-hoc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R4-1700297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Spokane, WA, USA, 17 – 19 January, 2017</a:t>
                      </a:r>
                    </a:p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Agenda item: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3.4.1</a:t>
                      </a:r>
                    </a:p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019" y="252836"/>
            <a:ext cx="8640209" cy="495999"/>
          </a:xfrm>
        </p:spPr>
        <p:txBody>
          <a:bodyPr/>
          <a:lstStyle/>
          <a:p>
            <a:r>
              <a:rPr lang="sv-SE" altLang="zh-CN" dirty="0"/>
              <a:t>Way </a:t>
            </a:r>
            <a:r>
              <a:rPr lang="sv-SE" altLang="zh-CN" dirty="0" smtClean="0"/>
              <a:t>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3019" y="1215216"/>
            <a:ext cx="8660155" cy="5507846"/>
          </a:xfrm>
        </p:spPr>
        <p:txBody>
          <a:bodyPr/>
          <a:lstStyle/>
          <a:p>
            <a:pPr eaLnBrk="1" hangingPunct="1"/>
            <a:r>
              <a:rPr lang="fi-FI" dirty="0" smtClean="0"/>
              <a:t>RAN4 </a:t>
            </a:r>
            <a:r>
              <a:rPr lang="fi-FI" dirty="0" smtClean="0"/>
              <a:t>should study the possibility for a minimum  level of spectrum utilization to be required by RAN4 </a:t>
            </a:r>
            <a:r>
              <a:rPr lang="fi-FI" dirty="0" smtClean="0"/>
              <a:t>specifications, but in such a way that </a:t>
            </a:r>
            <a:r>
              <a:rPr lang="fi-FI" dirty="0" smtClean="0"/>
              <a:t>would also allow higher spectrum utilization, than the minimum level, to be used by real implementations. </a:t>
            </a:r>
          </a:p>
          <a:p>
            <a:pPr eaLnBrk="1" hangingPunct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71262793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8172</TotalTime>
  <Words>80</Words>
  <Application>Microsoft Office PowerPoint</Application>
  <PresentationFormat>Custom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Background</vt:lpstr>
      <vt:lpstr>WF on NR spectrum utilization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gaoyh</cp:lastModifiedBy>
  <cp:revision>570</cp:revision>
  <dcterms:created xsi:type="dcterms:W3CDTF">2014-09-24T01:01:53Z</dcterms:created>
  <dcterms:modified xsi:type="dcterms:W3CDTF">2017-01-20T00:41:19Z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(2)OWwWBwv9qBvm7hy5xo1c8z2l56lMHIGEWnrWE4fTtbSRN2NsUKLiUwhk3f6fwRUj06BYmSxH
zN4GHQGyc9/mIhVp1vTzV/r2SPwTnHuZ8qPMbmBhJGjFwl+5Jq9gm5BSYxlaamic04ZNh3py
O3soFwoT226MlBlRXTPv0rH2jBYw5QmhvReQb44CNQZ5Q4nEUDHX76fwBOzoO4iDyymLDFfD
tD+6YXquw4L6WwuQ5S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cyM6i77k1/iuKNtHqzeHt4zUN+W078CKRCOsVaO4iVs4lnVfOA925e
UV3DcCGXj8XrwRljAaRSsqhrkGRlbybxDdyZZxSv/dMqTrcn//6a1dzZlPo0a3oc+nX0Kfs/
N/ZvaGUbugfZnW5T6KEmNy6vl+EMXNqoiRBlF23Gd0RntRbJDTxiTkJcQH7fN+e9y+vQvSaE
hnMtkZKvh5uogtpo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1476085475</vt:lpwstr>
  </property>
  <property fmtid="{D5CDD505-2E9C-101B-9397-08002B2CF9AE}" pid="10" name="_NewReviewCycle">
    <vt:lpwstr/>
  </property>
</Properties>
</file>